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9" r:id="rId4"/>
    <p:sldId id="261" r:id="rId5"/>
    <p:sldId id="262" r:id="rId6"/>
    <p:sldId id="263" r:id="rId7"/>
    <p:sldId id="264" r:id="rId8"/>
    <p:sldId id="266" r:id="rId9"/>
    <p:sldId id="260" r:id="rId10"/>
    <p:sldId id="279" r:id="rId11"/>
    <p:sldId id="280" r:id="rId12"/>
    <p:sldId id="281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8F89-B9A8-4F82-BDFD-5A242861F646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5F4B0-19CB-44DE-B2ED-8BCAE498E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87529-00DF-4D78-9D39-B1D158CEDA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 экология\Pri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085184"/>
            <a:ext cx="7052320" cy="1037977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6237312"/>
            <a:ext cx="6400800" cy="459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A441-403B-4D1E-8DDD-4B22A5594A7E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7CF7-6364-466A-9945-330A4F5DF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 экология\Priroda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985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262063"/>
            <a:ext cx="69850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27013" y="6537325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i="1" smtClean="0">
                <a:solidFill>
                  <a:srgbClr val="77933C"/>
                </a:solidFill>
                <a:latin typeface="Baskerville Old Face" pitchFamily="18" charset="0"/>
              </a:rPr>
              <a:t>Pptgeo.3dn.ru</a:t>
            </a:r>
            <a:endParaRPr lang="ru-RU" sz="1400" i="1" smtClean="0">
              <a:solidFill>
                <a:srgbClr val="77933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%20&#1087;&#1088;&#1080;&#1088;&#1086;&#1076;&#1099;\&#1083;&#1077;&#1085;&#1072;%20&#1087;&#1080;&#1088;&#1086;&#1074;&#1072;.mp3" TargetMode="Externa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9;&#1074;&#1091;&#1082;&#1080;%20&#1087;&#1088;&#1080;&#1088;&#1086;&#1076;&#1099;\&#1084;&#1091;&#1079;&#1099;&#1082;&#1072;%20&#1083;&#1077;&#1089;&#1072;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ua/factbook/picture/29141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hyperlink" Target="http://trendymen.ru/lifestyle/guide/images_10/4_coalmine.jpg" TargetMode="Externa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613" y="5084763"/>
            <a:ext cx="7051675" cy="1038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Путешествие юных геологов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6237288"/>
            <a:ext cx="6400800" cy="4587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Подготовительная группа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4" name="Содержимое 3" descr="Природный парк &quot;Бажовские мест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31680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еремычка в карьере - Россия, Свердловская - Фотографии на карт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413961" cy="29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444208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tilitili.com/wp-content/uploads/2010/03/iron-smel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4138613"/>
            <a:ext cx="3529012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1763688" y="109538"/>
            <a:ext cx="4176464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Выплавка металлов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из железной руды</a:t>
            </a:r>
          </a:p>
        </p:txBody>
      </p:sp>
      <p:pic>
        <p:nvPicPr>
          <p:cNvPr id="30724" name="Picture 6" descr="http://www.tdm.ru/img/art/margantsevye-ferrospla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763" y="4138613"/>
            <a:ext cx="27257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http://www.minprom.gov.by/images/news124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0125" y="261938"/>
            <a:ext cx="2727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http://dnews.donetsk.ua/storage/fotos/2010/09/02/1283413138171394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838" y="1063625"/>
            <a:ext cx="356076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188640"/>
            <a:ext cx="7596336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ЧТО ИЗГОТАВЛИВАЮТ ИЗ СПЛАВОВ ЖЕЛЕЗНЫХ РУД?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Алюминиевая кастрюля</a:t>
            </a:r>
          </a:p>
          <a:p>
            <a:pPr eaLnBrk="1" hangingPunct="1">
              <a:defRPr/>
            </a:pPr>
            <a:r>
              <a:rPr lang="ru-RU" dirty="0" smtClean="0"/>
              <a:t>Стальные ножницы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Чугунная сковорода</a:t>
            </a:r>
          </a:p>
          <a:p>
            <a:pPr eaLnBrk="1" hangingPunct="1">
              <a:defRPr/>
            </a:pPr>
            <a:r>
              <a:rPr lang="ru-RU" dirty="0" smtClean="0"/>
              <a:t>Медный таз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Серебряные монеты</a:t>
            </a:r>
          </a:p>
          <a:p>
            <a:pPr eaLnBrk="1" hangingPunct="1">
              <a:defRPr/>
            </a:pPr>
            <a:r>
              <a:rPr lang="ru-RU" dirty="0" smtClean="0"/>
              <a:t>Золотое кольцо</a:t>
            </a:r>
          </a:p>
        </p:txBody>
      </p:sp>
      <p:pic>
        <p:nvPicPr>
          <p:cNvPr id="12292" name="Picture 10" descr="C:\Documents and Settings\Admin\Мои документы\Мои рисунки\Безымянны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224" y="1412776"/>
            <a:ext cx="10715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Documents and Settings\Admin\Мои документы\Мои рисунки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916832"/>
            <a:ext cx="7953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Documents and Settings\Admin\Мои документы\Мои рисунки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068638"/>
            <a:ext cx="10715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73016"/>
            <a:ext cx="10096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4797152"/>
            <a:ext cx="14382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5" descr="C:\Documents and Settings\Admin\Мои документы\Мои рисунки\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5517232"/>
            <a:ext cx="1143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КЛАД</a:t>
            </a:r>
            <a:endParaRPr lang="ru-RU" dirty="0"/>
          </a:p>
        </p:txBody>
      </p:sp>
      <p:pic>
        <p:nvPicPr>
          <p:cNvPr id="4" name="Содержимое 3" descr="Эссе на тему: - &quot;Без прошлого нет ни настоящего, ни будущего&quot;. . Season Poetry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520" y="1262063"/>
            <a:ext cx="640426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лена пи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9633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003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Разведкой полезных ископаемых</a:t>
            </a:r>
          </a:p>
          <a:p>
            <a:pPr algn="ctr"/>
            <a:r>
              <a:rPr lang="ru-RU" sz="4400" b="1" i="1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занимаются </a:t>
            </a:r>
            <a:r>
              <a:rPr lang="ru-RU" sz="4800" b="1" i="1" u="sng" spc="50" dirty="0" smtClean="0">
                <a:ln w="13500">
                  <a:solidFill>
                    <a:srgbClr val="C00000">
                      <a:alpha val="65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геологи</a:t>
            </a:r>
            <a:endParaRPr lang="ru-RU" sz="4400" b="1" u="sng" spc="50" dirty="0">
              <a:ln w="13500">
                <a:solidFill>
                  <a:srgbClr val="C00000">
                    <a:alpha val="6500"/>
                  </a:srgb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C:\Users\кал\Pictures\картинки\Sample Pictures\горы\горные породы\Scan1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3282995" cy="3132442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Новости горного Урала - ФГБОУ ВПО Уральский государственный горный университет стр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563889" cy="2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риднестровские геологи отмечают профессиональный праздник Вести ПМР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000" cy="1714202"/>
          </a:xfrm>
        </p:spPr>
        <p:txBody>
          <a:bodyPr/>
          <a:lstStyle/>
          <a:p>
            <a:r>
              <a:rPr lang="ru-RU" dirty="0" smtClean="0"/>
              <a:t>Нас ожидает долгая дорога</a:t>
            </a:r>
            <a:br>
              <a:rPr lang="ru-RU" dirty="0" smtClean="0"/>
            </a:br>
            <a:r>
              <a:rPr lang="ru-RU" dirty="0" smtClean="0"/>
              <a:t>поэтому нужно собираться в путь</a:t>
            </a:r>
            <a:endParaRPr lang="ru-RU" dirty="0"/>
          </a:p>
        </p:txBody>
      </p:sp>
      <p:pic>
        <p:nvPicPr>
          <p:cNvPr id="4" name="Содержимое 3" descr="http://mdata.yandex.net/i?path=b0523191601_img_id85326531962017155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2985361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yroof.ru/wp-content/uploads/2013/09/%D0%92%D0%B5%D1%80%D0%B5%D0%B2%D0%BA%D0%B0-%D0%B0%D0%BB%D1%8C%D0%BF%D0%B8%D0%BD%D0%B8%D1%81%D1%82%D1%81%D0%BA%D0%B0%D1%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302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ve.bibnout.ru/wp-content/uploads/2010/06/02_03_01_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521" y="1916832"/>
            <a:ext cx="254347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 </a:t>
            </a:r>
            <a:endParaRPr lang="ru-RU" dirty="0"/>
          </a:p>
        </p:txBody>
      </p:sp>
      <p:pic>
        <p:nvPicPr>
          <p:cNvPr id="4" name="Содержимое 3" descr="http://smart-lab.ru/uploads/images/01/43/36/2013/08/21/2a17b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7128792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узыка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763688" y="0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Каменный уголь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852738"/>
            <a:ext cx="2900363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20825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9788" y="393700"/>
            <a:ext cx="280828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1763688" y="938212"/>
            <a:ext cx="4032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Свойство угля – горючесть.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Образовался из  разложения остатков растений: древовидных папоротников, хвощей и плаунов.</a:t>
            </a:r>
          </a:p>
        </p:txBody>
      </p:sp>
      <p:sp>
        <p:nvSpPr>
          <p:cNvPr id="26631" name="Прямоугольник 4"/>
          <p:cNvSpPr>
            <a:spLocks noChangeArrowheads="1"/>
          </p:cNvSpPr>
          <p:nvPr/>
        </p:nvSpPr>
        <p:spPr bwMode="auto">
          <a:xfrm>
            <a:off x="1691680" y="4653136"/>
            <a:ext cx="39604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Используется как </a:t>
            </a:r>
            <a:r>
              <a:rPr lang="ru-RU" sz="2400" b="1" dirty="0">
                <a:solidFill>
                  <a:srgbClr val="0000FF"/>
                </a:solidFill>
              </a:rPr>
              <a:t>топливо.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Служит сырьем для химической промышленности.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Из него получают: краски, пластмассы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и другие ценные материалы.</a:t>
            </a:r>
          </a:p>
        </p:txBody>
      </p:sp>
      <p:sp>
        <p:nvSpPr>
          <p:cNvPr id="9" name="Овал 8"/>
          <p:cNvSpPr/>
          <p:nvPr/>
        </p:nvSpPr>
        <p:spPr>
          <a:xfrm>
            <a:off x="467544" y="393305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6913563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Каменный уголь</a:t>
            </a:r>
          </a:p>
        </p:txBody>
      </p:sp>
      <p:sp>
        <p:nvSpPr>
          <p:cNvPr id="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557338"/>
            <a:ext cx="4032250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Он черный, блестящий,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Людям помощник настоящий.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Он несет в дома тепло,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От него кругом светло,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Помогает плавить стали,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</a:rPr>
              <a:t>Делать краски и эмали.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9220" name="Picture 11" descr="C:\Documents and Settings\Admin\Мои документы\Мои рисунки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5214938"/>
            <a:ext cx="23669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3" descr="C:\Documents and Settings\Admin\Мои документы\Мои рисунки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38" y="3286125"/>
            <a:ext cx="1357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00938" y="1714500"/>
            <a:ext cx="1357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C:\Documents and Settings\Admin\Мои документы\Мои рисунки\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5214938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C:\Documents and Settings\Admin\Мои документы\Мои рисунки\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8" y="3571875"/>
            <a:ext cx="29289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7" descr="C:\Documents and Settings\Admin\Мои документы\Мои рисунки\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714500"/>
            <a:ext cx="292893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00" y="2017713"/>
            <a:ext cx="25606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112963"/>
            <a:ext cx="26749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4149725"/>
            <a:ext cx="2765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538" y="260350"/>
            <a:ext cx="2630487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438" y="1966913"/>
            <a:ext cx="27781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Прямоугольник 1"/>
          <p:cNvSpPr>
            <a:spLocks noChangeArrowheads="1"/>
          </p:cNvSpPr>
          <p:nvPr/>
        </p:nvSpPr>
        <p:spPr bwMode="auto">
          <a:xfrm>
            <a:off x="1763688" y="428625"/>
            <a:ext cx="432048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Добыча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каменного угля</a:t>
            </a: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4438" y="4475163"/>
            <a:ext cx="254158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8025" y="4475163"/>
            <a:ext cx="27955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50.nalog.ru/ns/3894627/img/71147/Image_Big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225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403648" y="0"/>
            <a:ext cx="6522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полезных ископаемых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79512" y="1196752"/>
            <a:ext cx="249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Открытый </a:t>
            </a:r>
          </a:p>
        </p:txBody>
      </p:sp>
      <p:pic>
        <p:nvPicPr>
          <p:cNvPr id="5125" name="Picture 3" descr="http://www.kommersant.ua/factbook/picture/2914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52099"/>
            <a:ext cx="3674243" cy="21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Картинка 41 из 47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772816"/>
            <a:ext cx="35258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1" descr="http://www.yaplakal.com/uploads/post-3-13318889199271.jpg"/>
          <p:cNvSpPr>
            <a:spLocks noChangeAspect="1" noChangeArrowheads="1"/>
          </p:cNvSpPr>
          <p:nvPr/>
        </p:nvSpPr>
        <p:spPr bwMode="auto">
          <a:xfrm>
            <a:off x="155575" y="-1828800"/>
            <a:ext cx="5092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AutoShape 13" descr="http://www.yaplakal.com/uploads/post-3-13318889199271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AutoShape 15" descr="http://www.yaplakal.com/uploads/post-3-13318890538199.jpg"/>
          <p:cNvSpPr>
            <a:spLocks noChangeAspect="1" noChangeArrowheads="1"/>
          </p:cNvSpPr>
          <p:nvPr/>
        </p:nvSpPr>
        <p:spPr bwMode="auto">
          <a:xfrm flipH="1">
            <a:off x="155575" y="-1622425"/>
            <a:ext cx="1809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0" name="AutoShape 17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112713" y="5207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AutoShape 19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611560" y="-1323528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AutoShape 21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917575" y="-10668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AutoShape 25" descr="http://www.yaplakal.com/uploads/post-3-13318891874936.jpg"/>
          <p:cNvSpPr>
            <a:spLocks noChangeAspect="1" noChangeArrowheads="1"/>
          </p:cNvSpPr>
          <p:nvPr/>
        </p:nvSpPr>
        <p:spPr bwMode="auto">
          <a:xfrm>
            <a:off x="1222375" y="-7620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4" name="Picture 8" descr="http://www.antik-trade.com.ua/images/Dobicha/Image00016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19034"/>
            <a:ext cx="3451547" cy="233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Прямоугольник 11"/>
          <p:cNvSpPr>
            <a:spLocks noChangeArrowheads="1"/>
          </p:cNvSpPr>
          <p:nvPr/>
        </p:nvSpPr>
        <p:spPr bwMode="auto">
          <a:xfrm>
            <a:off x="6012160" y="1196752"/>
            <a:ext cx="2117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Закрытый </a:t>
            </a:r>
          </a:p>
        </p:txBody>
      </p:sp>
      <p:sp>
        <p:nvSpPr>
          <p:cNvPr id="5136" name="Прямоугольник 12"/>
          <p:cNvSpPr>
            <a:spLocks noChangeArrowheads="1"/>
          </p:cNvSpPr>
          <p:nvPr/>
        </p:nvSpPr>
        <p:spPr bwMode="auto">
          <a:xfrm>
            <a:off x="3263900" y="685800"/>
            <a:ext cx="205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" charset="0"/>
              </a:rPr>
              <a:t>Способы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3933056"/>
            <a:ext cx="1646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Карьер</a:t>
            </a:r>
            <a:endParaRPr lang="ru-RU" sz="3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4149080"/>
            <a:ext cx="160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Шахты</a:t>
            </a:r>
            <a:endParaRPr lang="ru-RU" sz="32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411760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995936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444208" y="0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067944" y="692696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619672" y="3933056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732240" y="4077072"/>
            <a:ext cx="72008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спользование каменного угл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70567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rod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333</TotalTime>
  <Words>130</Words>
  <Application>Microsoft Office PowerPoint</Application>
  <PresentationFormat>Экран (4:3)</PresentationFormat>
  <Paragraphs>44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Priroda</vt:lpstr>
      <vt:lpstr>Путешествие юных геологов</vt:lpstr>
      <vt:lpstr>Слайд 2</vt:lpstr>
      <vt:lpstr>Нас ожидает долгая дорога поэтому нужно собираться в путь</vt:lpstr>
      <vt:lpstr>Лес </vt:lpstr>
      <vt:lpstr>Слайд 5</vt:lpstr>
      <vt:lpstr>Слайд 6</vt:lpstr>
      <vt:lpstr>Слайд 7</vt:lpstr>
      <vt:lpstr>Слайд 8</vt:lpstr>
      <vt:lpstr>Слайд 9</vt:lpstr>
      <vt:lpstr>Железная руда</vt:lpstr>
      <vt:lpstr>Слайд 11</vt:lpstr>
      <vt:lpstr>ЧТО ИЗГОТАВЛИВАЮТ ИЗ СПЛАВОВ ЖЕЛЕЗНЫХ РУД?</vt:lpstr>
      <vt:lpstr>КЛАД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юных геологов</dc:title>
  <dc:subject>Природа. Экология</dc:subject>
  <dc:creator>Юрик</dc:creator>
  <dc:description>http://pptgeo.3dn.ru - Презентации и шаблоны PowerPoint по географии и экологии.</dc:description>
  <cp:lastModifiedBy>Юрик</cp:lastModifiedBy>
  <cp:revision>33</cp:revision>
  <dcterms:created xsi:type="dcterms:W3CDTF">2015-05-17T13:31:57Z</dcterms:created>
  <dcterms:modified xsi:type="dcterms:W3CDTF">2015-05-20T18:41:10Z</dcterms:modified>
</cp:coreProperties>
</file>